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4"/>
  </p:notesMasterIdLst>
  <p:handoutMasterIdLst>
    <p:handoutMasterId r:id="rId5"/>
  </p:handoutMasterIdLst>
  <p:sldIdLst>
    <p:sldId id="256" r:id="rId3"/>
  </p:sldIdLst>
  <p:sldSz cx="9144000" cy="6858000" type="screen4x3"/>
  <p:notesSz cx="6888163"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342" autoAdjust="0"/>
  </p:normalViewPr>
  <p:slideViewPr>
    <p:cSldViewPr>
      <p:cViewPr varScale="1">
        <p:scale>
          <a:sx n="116" d="100"/>
          <a:sy n="116" d="100"/>
        </p:scale>
        <p:origin x="14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880" y="84"/>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1094"/>
          </a:xfrm>
          <a:prstGeom prst="rect">
            <a:avLst/>
          </a:prstGeom>
        </p:spPr>
        <p:txBody>
          <a:bodyPr vert="horz" lIns="96625" tIns="48312" rIns="96625" bIns="48312" rtlCol="0"/>
          <a:lstStyle>
            <a:lvl1pPr algn="r">
              <a:defRPr sz="1300"/>
            </a:lvl1pPr>
          </a:lstStyle>
          <a:p>
            <a:fld id="{9D600556-2D03-4942-A082-10B9C056537C}" type="datetimeFigureOut">
              <a:rPr lang="en-GB" smtClean="0"/>
              <a:pPr/>
              <a:t>15/11/2017</a:t>
            </a:fld>
            <a:endParaRPr lang="en-GB"/>
          </a:p>
        </p:txBody>
      </p:sp>
      <p:sp>
        <p:nvSpPr>
          <p:cNvPr id="4" name="Footer Placeholder 3"/>
          <p:cNvSpPr>
            <a:spLocks noGrp="1"/>
          </p:cNvSpPr>
          <p:nvPr>
            <p:ph type="ftr" sz="quarter" idx="2"/>
          </p:nvPr>
        </p:nvSpPr>
        <p:spPr>
          <a:xfrm>
            <a:off x="0" y="9519054"/>
            <a:ext cx="2984871" cy="501094"/>
          </a:xfrm>
          <a:prstGeom prst="rect">
            <a:avLst/>
          </a:prstGeom>
        </p:spPr>
        <p:txBody>
          <a:bodyPr vert="horz" lIns="96625" tIns="48312" rIns="96625" bIns="48312"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9054"/>
            <a:ext cx="2984871" cy="501094"/>
          </a:xfrm>
          <a:prstGeom prst="rect">
            <a:avLst/>
          </a:prstGeom>
        </p:spPr>
        <p:txBody>
          <a:bodyPr vert="horz" lIns="96625" tIns="48312" rIns="96625" bIns="48312" rtlCol="0" anchor="b"/>
          <a:lstStyle>
            <a:lvl1pPr algn="r">
              <a:defRPr sz="1300"/>
            </a:lvl1pPr>
          </a:lstStyle>
          <a:p>
            <a:fld id="{933BEFC5-3F12-4F01-9E5D-AD0AC59D64EA}" type="slidenum">
              <a:rPr lang="en-GB" smtClean="0"/>
              <a:pPr/>
              <a:t>‹#›</a:t>
            </a:fld>
            <a:endParaRPr lang="en-GB"/>
          </a:p>
        </p:txBody>
      </p:sp>
    </p:spTree>
    <p:extLst>
      <p:ext uri="{BB962C8B-B14F-4D97-AF65-F5344CB8AC3E}">
        <p14:creationId xmlns:p14="http://schemas.microsoft.com/office/powerpoint/2010/main" val="1575870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en-GB"/>
          </a:p>
        </p:txBody>
      </p:sp>
      <p:sp>
        <p:nvSpPr>
          <p:cNvPr id="3" name="Date Placeholder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fld id="{38554408-F7A9-424D-9EBC-3AD836EB5E6E}" type="datetimeFigureOut">
              <a:rPr lang="en-GB" smtClean="0"/>
              <a:pPr/>
              <a:t>15/11/2017</a:t>
            </a:fld>
            <a:endParaRPr lang="en-GB"/>
          </a:p>
        </p:txBody>
      </p:sp>
      <p:sp>
        <p:nvSpPr>
          <p:cNvPr id="4" name="Slide Image Placeholder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endParaRPr lang="en-GB"/>
          </a:p>
        </p:txBody>
      </p:sp>
      <p:sp>
        <p:nvSpPr>
          <p:cNvPr id="5" name="Notes Placeholder 4"/>
          <p:cNvSpPr>
            <a:spLocks noGrp="1"/>
          </p:cNvSpPr>
          <p:nvPr>
            <p:ph type="body" sz="quarter" idx="3"/>
          </p:nvPr>
        </p:nvSpPr>
        <p:spPr>
          <a:xfrm>
            <a:off x="688817" y="4760397"/>
            <a:ext cx="5510530" cy="4509850"/>
          </a:xfrm>
          <a:prstGeom prst="rect">
            <a:avLst/>
          </a:prstGeom>
        </p:spPr>
        <p:txBody>
          <a:bodyPr vert="horz" lIns="96625" tIns="48312" rIns="96625" bIns="4831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fld id="{4C594FD1-7860-4AA2-A17B-4D7131F5CD96}" type="slidenum">
              <a:rPr lang="en-GB" smtClean="0"/>
              <a:pPr/>
              <a:t>‹#›</a:t>
            </a:fld>
            <a:endParaRPr lang="en-GB"/>
          </a:p>
        </p:txBody>
      </p:sp>
    </p:spTree>
    <p:extLst>
      <p:ext uri="{BB962C8B-B14F-4D97-AF65-F5344CB8AC3E}">
        <p14:creationId xmlns:p14="http://schemas.microsoft.com/office/powerpoint/2010/main" val="203786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C594FD1-7860-4AA2-A17B-4D7131F5CD96}" type="slidenum">
              <a:rPr lang="en-GB" smtClean="0"/>
              <a:pPr/>
              <a:t>1</a:t>
            </a:fld>
            <a:endParaRPr lang="en-GB"/>
          </a:p>
        </p:txBody>
      </p:sp>
    </p:spTree>
    <p:extLst>
      <p:ext uri="{BB962C8B-B14F-4D97-AF65-F5344CB8AC3E}">
        <p14:creationId xmlns:p14="http://schemas.microsoft.com/office/powerpoint/2010/main" val="37744456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3">
        <a:schemeClr val="bg1"/>
      </p:bgRef>
    </p:bg>
    <p:spTree>
      <p:nvGrpSpPr>
        <p:cNvPr id="1" name=""/>
        <p:cNvGrpSpPr/>
        <p:nvPr/>
      </p:nvGrpSpPr>
      <p:grpSpPr>
        <a:xfrm>
          <a:off x="0" y="0"/>
          <a:ext cx="0" cy="0"/>
          <a:chOff x="0" y="0"/>
          <a:chExt cx="0" cy="0"/>
        </a:xfrm>
      </p:grpSpPr>
      <p:grpSp>
        <p:nvGrpSpPr>
          <p:cNvPr id="6" name="Group 5"/>
          <p:cNvGrpSpPr/>
          <p:nvPr userDrawn="1"/>
        </p:nvGrpSpPr>
        <p:grpSpPr>
          <a:xfrm>
            <a:off x="107504" y="135682"/>
            <a:ext cx="8928992" cy="990600"/>
            <a:chOff x="107504" y="63674"/>
            <a:chExt cx="8928992" cy="990600"/>
          </a:xfrm>
        </p:grpSpPr>
        <p:sp>
          <p:nvSpPr>
            <p:cNvPr id="7" name="Title 1"/>
            <p:cNvSpPr txBox="1">
              <a:spLocks/>
            </p:cNvSpPr>
            <p:nvPr userDrawn="1"/>
          </p:nvSpPr>
          <p:spPr>
            <a:xfrm>
              <a:off x="107504" y="63674"/>
              <a:ext cx="8928992" cy="990600"/>
            </a:xfrm>
            <a:prstGeom prst="rect">
              <a:avLst/>
            </a:prstGeom>
            <a:solidFill>
              <a:srgbClr val="00B0F0"/>
            </a:solidFill>
          </p:spPr>
          <p:txBody>
            <a:bodyPr anchor="t">
              <a:normAutofit lnSpcReduction="10000"/>
            </a:bodyPr>
            <a:lstStyle>
              <a:lvl1pPr algn="l" rtl="0" eaLnBrk="1" latinLnBrk="0" hangingPunct="1">
                <a:spcBef>
                  <a:spcPct val="0"/>
                </a:spcBef>
                <a:buNone/>
                <a:defRPr kumimoji="0" sz="3200" b="0" kern="1200" cap="none" baseline="0">
                  <a:solidFill>
                    <a:srgbClr val="FFFFFF"/>
                  </a:solidFill>
                  <a:latin typeface="+mj-lt"/>
                  <a:ea typeface="+mj-ea"/>
                  <a:cs typeface="+mj-cs"/>
                </a:defRPr>
              </a:lvl1pPr>
            </a:lstStyle>
            <a:p>
              <a:r>
                <a:rPr lang="en-GB" dirty="0"/>
                <a:t>Slaugham Parish</a:t>
              </a:r>
            </a:p>
            <a:p>
              <a:r>
                <a:rPr lang="en-GB" dirty="0"/>
                <a:t>Neighbourhood</a:t>
              </a:r>
              <a:r>
                <a:rPr lang="en-GB" baseline="0" dirty="0"/>
                <a:t> Plan </a:t>
              </a:r>
            </a:p>
          </p:txBody>
        </p:sp>
        <p:grpSp>
          <p:nvGrpSpPr>
            <p:cNvPr id="8" name="Group 7"/>
            <p:cNvGrpSpPr/>
            <p:nvPr userDrawn="1"/>
          </p:nvGrpSpPr>
          <p:grpSpPr>
            <a:xfrm>
              <a:off x="5856387" y="205755"/>
              <a:ext cx="3045246" cy="706438"/>
              <a:chOff x="5856387" y="205755"/>
              <a:chExt cx="3045246" cy="706438"/>
            </a:xfrm>
          </p:grpSpPr>
          <p:pic>
            <p:nvPicPr>
              <p:cNvPr id="9"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856387" y="205755"/>
                <a:ext cx="661987" cy="706438"/>
              </a:xfrm>
              <a:prstGeom prst="rect">
                <a:avLst/>
              </a:prstGeom>
              <a:noFill/>
              <a:extLst>
                <a:ext uri="{909E8E84-426E-40DD-AFC4-6F175D3DCCD1}">
                  <a14:hiddenFill xmlns:a14="http://schemas.microsoft.com/office/drawing/2010/main">
                    <a:solidFill>
                      <a:srgbClr val="FFFFFF"/>
                    </a:solidFill>
                  </a14:hiddenFill>
                </a:ext>
              </a:extLst>
            </p:spPr>
          </p:pic>
          <p:sp>
            <p:nvSpPr>
              <p:cNvPr id="10" name="Striped Right Arrow 19"/>
              <p:cNvSpPr>
                <a:spLocks noChangeArrowheads="1"/>
              </p:cNvSpPr>
              <p:nvPr userDrawn="1"/>
            </p:nvSpPr>
            <p:spPr bwMode="auto">
              <a:xfrm>
                <a:off x="6601345" y="299135"/>
                <a:ext cx="2300288" cy="519678"/>
              </a:xfrm>
              <a:custGeom>
                <a:avLst/>
                <a:gdLst>
                  <a:gd name="G0" fmla="+- 18212 0 0"/>
                  <a:gd name="G1" fmla="+- 5400 0 0"/>
                  <a:gd name="G2" fmla="+- 21600 0 5400"/>
                  <a:gd name="G3" fmla="+- 10800 0 5400"/>
                  <a:gd name="G4" fmla="+- 21600 0 18212"/>
                  <a:gd name="G5" fmla="*/ G4 G3 10800"/>
                  <a:gd name="G6" fmla="+- 21600 0 G5"/>
                  <a:gd name="T0" fmla="*/ 18212 w 21600"/>
                  <a:gd name="T1" fmla="*/ 0 h 21600"/>
                  <a:gd name="T2" fmla="*/ 0 w 21600"/>
                  <a:gd name="T3" fmla="*/ 10800 h 21600"/>
                  <a:gd name="T4" fmla="*/ 18212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8212" y="0"/>
                    </a:moveTo>
                    <a:lnTo>
                      <a:pt x="18212" y="5400"/>
                    </a:lnTo>
                    <a:lnTo>
                      <a:pt x="3375" y="5400"/>
                    </a:lnTo>
                    <a:lnTo>
                      <a:pt x="3375" y="16200"/>
                    </a:lnTo>
                    <a:lnTo>
                      <a:pt x="18212" y="16200"/>
                    </a:lnTo>
                    <a:lnTo>
                      <a:pt x="18212"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4F81BD"/>
              </a:solidFill>
              <a:ln w="25400">
                <a:solidFill>
                  <a:srgbClr val="FFFFFF"/>
                </a:solidFill>
                <a:miter lim="800000"/>
                <a:headEnd/>
                <a:tailEnd/>
              </a:ln>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1100" b="1" i="0" u="none" strike="noStrike" cap="none" normalizeH="0" baseline="0" dirty="0">
                    <a:ln>
                      <a:noFill/>
                    </a:ln>
                    <a:solidFill>
                      <a:srgbClr val="FFFFFF"/>
                    </a:solidFill>
                    <a:effectLst/>
                    <a:latin typeface="Calibri" pitchFamily="34" charset="0"/>
                    <a:cs typeface="Arial" pitchFamily="34" charset="0"/>
                  </a:rPr>
                  <a:t>Neighbourhood Plan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pSp>
      </p:gr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775448" cy="990600"/>
          </a:xfrm>
        </p:spPr>
        <p:txBody>
          <a:bodyPr/>
          <a:lstStyle/>
          <a:p>
            <a:r>
              <a:rPr kumimoji="0" lang="en-GB"/>
              <a:t>Click to edit Master title style</a:t>
            </a:r>
            <a:endParaRPr kumimoji="0" lang="en-GB" dirty="0"/>
          </a:p>
        </p:txBody>
      </p:sp>
      <p:sp>
        <p:nvSpPr>
          <p:cNvPr id="4" name="Date Placeholder 3"/>
          <p:cNvSpPr>
            <a:spLocks noGrp="1"/>
          </p:cNvSpPr>
          <p:nvPr>
            <p:ph type="dt" sz="half" idx="10"/>
          </p:nvPr>
        </p:nvSpPr>
        <p:spPr/>
        <p:txBody>
          <a:bodyPr/>
          <a:lstStyle>
            <a:lvl1pPr>
              <a:defRPr>
                <a:solidFill>
                  <a:schemeClr val="bg1">
                    <a:lumMod val="50000"/>
                  </a:schemeClr>
                </a:solidFill>
              </a:defRPr>
            </a:lvl1pPr>
          </a:lstStyle>
          <a:p>
            <a:r>
              <a:rPr lang="en-GB"/>
              <a:t>11/30/2007</a:t>
            </a:r>
            <a:endParaRPr lang="en-GB" dirty="0"/>
          </a:p>
        </p:txBody>
      </p:sp>
      <p:sp>
        <p:nvSpPr>
          <p:cNvPr id="5" name="Footer Placeholder 4"/>
          <p:cNvSpPr>
            <a:spLocks noGrp="1"/>
          </p:cNvSpPr>
          <p:nvPr>
            <p:ph type="ftr" sz="quarter" idx="11"/>
          </p:nvPr>
        </p:nvSpPr>
        <p:spPr/>
        <p:txBody>
          <a:bodyPr/>
          <a:lstStyle>
            <a:lvl1pPr>
              <a:defRPr>
                <a:solidFill>
                  <a:schemeClr val="bg1">
                    <a:lumMod val="50000"/>
                  </a:schemeClr>
                </a:solidFill>
              </a:defRPr>
            </a:lvl1pPr>
          </a:lstStyle>
          <a:p>
            <a:r>
              <a:rPr lang="en-GB"/>
              <a:t>CE 672 – Undergraduate Group 1</a:t>
            </a:r>
            <a:endParaRPr lang="en-GB"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FC6EB3D-F210-4890-8EE3-87B90732E0E5}"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50000"/>
                  </a:schemeClr>
                </a:solidFill>
              </a:defRPr>
            </a:lvl1pPr>
          </a:lstStyle>
          <a:p>
            <a:r>
              <a:rPr kumimoji="0" lang="en-GB"/>
              <a:t>Click to edit Master title style</a:t>
            </a:r>
            <a:endParaRPr kumimoji="0" lang="en-GB" dirty="0"/>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GB"/>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GB"/>
          </a:p>
        </p:txBody>
      </p:sp>
      <p:sp>
        <p:nvSpPr>
          <p:cNvPr id="8" name="Date Placeholder 7"/>
          <p:cNvSpPr>
            <a:spLocks noGrp="1"/>
          </p:cNvSpPr>
          <p:nvPr>
            <p:ph type="dt" sz="half" idx="15"/>
          </p:nvPr>
        </p:nvSpPr>
        <p:spPr/>
        <p:txBody>
          <a:bodyPr rtlCol="0"/>
          <a:lstStyle>
            <a:lvl1pPr>
              <a:defRPr>
                <a:solidFill>
                  <a:schemeClr val="bg1">
                    <a:lumMod val="50000"/>
                  </a:schemeClr>
                </a:solidFill>
              </a:defRPr>
            </a:lvl1pPr>
          </a:lstStyle>
          <a:p>
            <a:fld id="{FBB05C75-9AD0-4C7B-8958-275DC0BE210B}" type="datetimeFigureOut">
              <a:rPr lang="en-GB" smtClean="0"/>
              <a:pPr/>
              <a:t>15/11/2017</a:t>
            </a:fld>
            <a:endParaRPr lang="en-GB" dirty="0"/>
          </a:p>
        </p:txBody>
      </p:sp>
      <p:sp>
        <p:nvSpPr>
          <p:cNvPr id="10" name="Slide Number Placeholder 9"/>
          <p:cNvSpPr>
            <a:spLocks noGrp="1"/>
          </p:cNvSpPr>
          <p:nvPr>
            <p:ph type="sldNum" sz="quarter" idx="16"/>
          </p:nvPr>
        </p:nvSpPr>
        <p:spPr/>
        <p:txBody>
          <a:bodyPr rtlCol="0"/>
          <a:lstStyle/>
          <a:p>
            <a:fld id="{7FC6EB3D-F210-4890-8EE3-87B90732E0E5}" type="slidenum">
              <a:rPr lang="en-GB" smtClean="0"/>
              <a:pPr/>
              <a:t>‹#›</a:t>
            </a:fld>
            <a:endParaRPr lang="en-GB"/>
          </a:p>
        </p:txBody>
      </p:sp>
      <p:sp>
        <p:nvSpPr>
          <p:cNvPr id="12" name="Footer Placeholder 11"/>
          <p:cNvSpPr>
            <a:spLocks noGrp="1"/>
          </p:cNvSpPr>
          <p:nvPr>
            <p:ph type="ftr" sz="quarter" idx="17"/>
          </p:nvPr>
        </p:nvSpPr>
        <p:spPr/>
        <p:txBody>
          <a:bodyPr rtlCol="0"/>
          <a:lstStyle>
            <a:lvl1pPr>
              <a:defRPr>
                <a:solidFill>
                  <a:schemeClr val="bg1">
                    <a:lumMod val="50000"/>
                  </a:schemeClr>
                </a:solidFill>
              </a:defRPr>
            </a:lvl1pPr>
          </a:lstStyle>
          <a:p>
            <a:r>
              <a:rPr lang="en-GB"/>
              <a:t>CE 672 – Undergraduate Group 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73050"/>
            <a:ext cx="7696200" cy="869950"/>
          </a:xfrm>
        </p:spPr>
        <p:txBody>
          <a:bodyPr anchor="ctr"/>
          <a:lstStyle>
            <a:lvl1pPr>
              <a:defRPr>
                <a:solidFill>
                  <a:schemeClr val="bg1">
                    <a:lumMod val="50000"/>
                  </a:schemeClr>
                </a:solidFill>
              </a:defRPr>
            </a:lvl1pPr>
          </a:lstStyle>
          <a:p>
            <a:r>
              <a:rPr kumimoji="0" lang="en-GB"/>
              <a:t>Click to edit Master title style</a:t>
            </a:r>
            <a:endParaRPr kumimoji="0" lang="en-GB" dirty="0"/>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GB" dirty="0"/>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GB" dirty="0"/>
          </a:p>
        </p:txBody>
      </p:sp>
      <p:sp>
        <p:nvSpPr>
          <p:cNvPr id="10" name="Date Placeholder 9"/>
          <p:cNvSpPr>
            <a:spLocks noGrp="1"/>
          </p:cNvSpPr>
          <p:nvPr>
            <p:ph type="dt" sz="half" idx="15"/>
          </p:nvPr>
        </p:nvSpPr>
        <p:spPr/>
        <p:txBody>
          <a:bodyPr rtlCol="0"/>
          <a:lstStyle>
            <a:lvl1pPr>
              <a:defRPr>
                <a:solidFill>
                  <a:schemeClr val="bg1">
                    <a:lumMod val="50000"/>
                  </a:schemeClr>
                </a:solidFill>
              </a:defRPr>
            </a:lvl1pPr>
          </a:lstStyle>
          <a:p>
            <a:r>
              <a:rPr lang="en-GB"/>
              <a:t>11/30/2007</a:t>
            </a:r>
            <a:endParaRPr lang="en-GB" dirty="0"/>
          </a:p>
        </p:txBody>
      </p:sp>
      <p:sp>
        <p:nvSpPr>
          <p:cNvPr id="12" name="Slide Number Placeholder 11"/>
          <p:cNvSpPr>
            <a:spLocks noGrp="1"/>
          </p:cNvSpPr>
          <p:nvPr>
            <p:ph type="sldNum" sz="quarter" idx="16"/>
          </p:nvPr>
        </p:nvSpPr>
        <p:spPr/>
        <p:txBody>
          <a:bodyPr rtlCol="0"/>
          <a:lstStyle/>
          <a:p>
            <a:fld id="{7FC6EB3D-F210-4890-8EE3-87B90732E0E5}" type="slidenum">
              <a:rPr lang="en-GB" smtClean="0"/>
              <a:pPr/>
              <a:t>‹#›</a:t>
            </a:fld>
            <a:endParaRPr lang="en-GB"/>
          </a:p>
        </p:txBody>
      </p:sp>
      <p:sp>
        <p:nvSpPr>
          <p:cNvPr id="14" name="Footer Placeholder 13"/>
          <p:cNvSpPr>
            <a:spLocks noGrp="1"/>
          </p:cNvSpPr>
          <p:nvPr>
            <p:ph type="ftr" sz="quarter" idx="17"/>
          </p:nvPr>
        </p:nvSpPr>
        <p:spPr/>
        <p:txBody>
          <a:bodyPr rtlCol="0"/>
          <a:lstStyle>
            <a:lvl1pPr>
              <a:defRPr>
                <a:solidFill>
                  <a:schemeClr val="bg1">
                    <a:lumMod val="50000"/>
                  </a:schemeClr>
                </a:solidFill>
              </a:defRPr>
            </a:lvl1pPr>
          </a:lstStyle>
          <a:p>
            <a:r>
              <a:rPr lang="en-GB"/>
              <a:t>CE 672 – Undergraduate Group 1</a:t>
            </a:r>
            <a:endParaRPr lang="en-GB" dirty="0"/>
          </a:p>
        </p:txBody>
      </p:sp>
      <p:sp>
        <p:nvSpPr>
          <p:cNvPr id="16" name="Text Placeholder 15"/>
          <p:cNvSpPr>
            <a:spLocks noGrp="1"/>
          </p:cNvSpPr>
          <p:nvPr>
            <p:ph type="body" sz="quarter" idx="1"/>
          </p:nvPr>
        </p:nvSpPr>
        <p:spPr>
          <a:xfrm>
            <a:off x="609600" y="1752600"/>
            <a:ext cx="3886200" cy="640080"/>
          </a:xfr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0800000" scaled="1"/>
            <a:tileRect/>
          </a:gradFill>
        </p:spPr>
        <p:txBody>
          <a:bodyPr rtlCol="0" anchor="ctr"/>
          <a:lstStyle>
            <a:lvl1pPr marL="0" indent="0">
              <a:buFontTx/>
              <a:buNone/>
              <a:defRPr sz="2000" b="1">
                <a:solidFill>
                  <a:srgbClr val="FFFFFF"/>
                </a:solidFill>
              </a:defRPr>
            </a:lvl1pPr>
          </a:lstStyle>
          <a:p>
            <a:pPr lvl="0" eaLnBrk="1" latinLnBrk="0" hangingPunct="1"/>
            <a:r>
              <a:rPr kumimoji="0" lang="en-GB"/>
              <a:t>Click to edit Master text styles</a:t>
            </a:r>
          </a:p>
        </p:txBody>
      </p:sp>
      <p:sp>
        <p:nvSpPr>
          <p:cNvPr id="15" name="Text Placeholder 14"/>
          <p:cNvSpPr>
            <a:spLocks noGrp="1"/>
          </p:cNvSpPr>
          <p:nvPr>
            <p:ph type="body" sz="quarter" idx="3"/>
          </p:nvPr>
        </p:nvSpPr>
        <p:spPr>
          <a:xfrm>
            <a:off x="4800600" y="1752600"/>
            <a:ext cx="3886200" cy="640080"/>
          </a:xfr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0800000" scaled="1"/>
            <a:tileRect/>
          </a:gradFill>
        </p:spPr>
        <p:txBody>
          <a:bodyPr rtlCol="0" anchor="ctr"/>
          <a:lstStyle>
            <a:lvl1pPr marL="0" indent="0">
              <a:buFontTx/>
              <a:buNone/>
              <a:defRPr sz="2000" b="1">
                <a:solidFill>
                  <a:srgbClr val="FFFFFF"/>
                </a:solidFill>
              </a:defRPr>
            </a:lvl1pPr>
          </a:lstStyle>
          <a:p>
            <a:pPr lvl="0" eaLnBrk="1" latinLnBrk="0" hangingPunct="1"/>
            <a:r>
              <a:rPr kumimoji="0" lang="en-GB"/>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lumMod val="50000"/>
                  </a:schemeClr>
                </a:solidFill>
              </a:defRPr>
            </a:lvl1pPr>
          </a:lstStyle>
          <a:p>
            <a:r>
              <a:rPr kumimoji="0" lang="en-GB"/>
              <a:t>Click to edit Master title style</a:t>
            </a:r>
            <a:endParaRPr kumimoji="0" lang="en-GB" dirty="0"/>
          </a:p>
        </p:txBody>
      </p:sp>
      <p:sp>
        <p:nvSpPr>
          <p:cNvPr id="3" name="Date Placeholder 2"/>
          <p:cNvSpPr>
            <a:spLocks noGrp="1"/>
          </p:cNvSpPr>
          <p:nvPr>
            <p:ph type="dt" sz="half" idx="10"/>
          </p:nvPr>
        </p:nvSpPr>
        <p:spPr/>
        <p:txBody>
          <a:bodyPr/>
          <a:lstStyle>
            <a:lvl1pPr>
              <a:defRPr>
                <a:solidFill>
                  <a:schemeClr val="bg1">
                    <a:lumMod val="50000"/>
                  </a:schemeClr>
                </a:solidFill>
              </a:defRPr>
            </a:lvl1pPr>
          </a:lstStyle>
          <a:p>
            <a:r>
              <a:rPr lang="en-GB"/>
              <a:t>11/30/2007</a:t>
            </a:r>
            <a:endParaRPr lang="en-GB" dirty="0"/>
          </a:p>
        </p:txBody>
      </p:sp>
      <p:sp>
        <p:nvSpPr>
          <p:cNvPr id="4" name="Footer Placeholder 3"/>
          <p:cNvSpPr>
            <a:spLocks noGrp="1"/>
          </p:cNvSpPr>
          <p:nvPr>
            <p:ph type="ftr" sz="quarter" idx="11"/>
          </p:nvPr>
        </p:nvSpPr>
        <p:spPr/>
        <p:txBody>
          <a:bodyPr/>
          <a:lstStyle>
            <a:lvl1pPr>
              <a:defRPr>
                <a:solidFill>
                  <a:schemeClr val="bg1">
                    <a:lumMod val="50000"/>
                  </a:schemeClr>
                </a:solidFill>
              </a:defRPr>
            </a:lvl1pPr>
          </a:lstStyle>
          <a:p>
            <a:r>
              <a:rPr lang="en-GB"/>
              <a:t>CE 672 – Undergraduate Group 1</a:t>
            </a:r>
            <a:endParaRPr lang="en-GB"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FC6EB3D-F210-4890-8EE3-87B90732E0E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869950"/>
          </a:xfrm>
        </p:spPr>
        <p:txBody>
          <a:bodyPr anchor="ctr"/>
          <a:lstStyle>
            <a:lvl1pPr algn="l">
              <a:buNone/>
              <a:defRPr sz="4400" b="0">
                <a:solidFill>
                  <a:schemeClr val="bg1">
                    <a:lumMod val="50000"/>
                  </a:schemeClr>
                </a:solidFill>
              </a:defRPr>
            </a:lvl1pPr>
          </a:lstStyle>
          <a:p>
            <a:r>
              <a:rPr kumimoji="0" lang="en-GB"/>
              <a:t>Click to edit Master title style</a:t>
            </a:r>
            <a:endParaRPr kumimoji="0" lang="en-GB" dirty="0"/>
          </a:p>
        </p:txBody>
      </p:sp>
      <p:sp>
        <p:nvSpPr>
          <p:cNvPr id="5" name="Date Placeholder 4"/>
          <p:cNvSpPr>
            <a:spLocks noGrp="1"/>
          </p:cNvSpPr>
          <p:nvPr>
            <p:ph type="dt" sz="half" idx="10"/>
          </p:nvPr>
        </p:nvSpPr>
        <p:spPr/>
        <p:txBody>
          <a:bodyPr/>
          <a:lstStyle>
            <a:lvl1pPr>
              <a:defRPr>
                <a:solidFill>
                  <a:schemeClr val="bg1">
                    <a:lumMod val="50000"/>
                  </a:schemeClr>
                </a:solidFill>
              </a:defRPr>
            </a:lvl1pPr>
          </a:lstStyle>
          <a:p>
            <a:r>
              <a:rPr lang="en-GB"/>
              <a:t>11/30/2007</a:t>
            </a:r>
            <a:endParaRPr lang="en-GB" dirty="0"/>
          </a:p>
        </p:txBody>
      </p:sp>
      <p:sp>
        <p:nvSpPr>
          <p:cNvPr id="6" name="Footer Placeholder 5"/>
          <p:cNvSpPr>
            <a:spLocks noGrp="1"/>
          </p:cNvSpPr>
          <p:nvPr>
            <p:ph type="ftr" sz="quarter" idx="11"/>
          </p:nvPr>
        </p:nvSpPr>
        <p:spPr/>
        <p:txBody>
          <a:bodyPr/>
          <a:lstStyle>
            <a:lvl1pPr>
              <a:defRPr>
                <a:solidFill>
                  <a:schemeClr val="bg1">
                    <a:lumMod val="50000"/>
                  </a:schemeClr>
                </a:solidFill>
              </a:defRPr>
            </a:lvl1pPr>
          </a:lstStyle>
          <a:p>
            <a:r>
              <a:rPr lang="en-GB"/>
              <a:t>CE 672 – Undergraduate Group 1</a:t>
            </a:r>
            <a:endParaRPr lang="en-GB"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FC6EB3D-F210-4890-8EE3-87B90732E0E5}" type="slidenum">
              <a:rPr lang="en-GB" smtClean="0"/>
              <a:pPr/>
              <a:t>‹#›</a:t>
            </a:fld>
            <a:endParaRPr lang="en-GB"/>
          </a:p>
        </p:txBody>
      </p:sp>
      <p:sp>
        <p:nvSpPr>
          <p:cNvPr id="3" name="Text Placeholder 2"/>
          <p:cNvSpPr>
            <a:spLocks noGrp="1"/>
          </p:cNvSpPr>
          <p:nvPr>
            <p:ph type="body" idx="2"/>
          </p:nvPr>
        </p:nvSpPr>
        <p:spPr>
          <a:xfrm>
            <a:off x="609600" y="1752600"/>
            <a:ext cx="1600200" cy="4343400"/>
          </a:xfr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path path="circle">
              <a:fillToRect t="100000" r="100000"/>
            </a:path>
            <a:tileRect l="-100000" b="-100000"/>
          </a:gradFill>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GB"/>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GB"/>
              <a:t>Click to edit Master text styles</a:t>
            </a:r>
          </a:p>
          <a:p>
            <a:pPr lvl="1" eaLnBrk="1" latinLnBrk="0" hangingPunct="1"/>
            <a:r>
              <a:rPr lang="en-GB"/>
              <a:t>Second level</a:t>
            </a:r>
          </a:p>
          <a:p>
            <a:pPr lvl="2" eaLnBrk="1" latinLnBrk="0" hangingPunct="1"/>
            <a:r>
              <a:rPr lang="en-GB"/>
              <a:t>Third level</a:t>
            </a:r>
          </a:p>
          <a:p>
            <a:pPr lvl="3" eaLnBrk="1" latinLnBrk="0" hangingPunct="1"/>
            <a:r>
              <a:rPr lang="en-GB"/>
              <a:t>Fourth level</a:t>
            </a:r>
          </a:p>
          <a:p>
            <a:pPr lvl="4" eaLnBrk="1" latinLnBrk="0" hangingPunct="1"/>
            <a:r>
              <a:rPr lang="en-GB"/>
              <a:t>Fifth level</a:t>
            </a:r>
            <a:endParaRPr kumimoji="0"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1">
                    <a:lumMod val="50000"/>
                  </a:schemeClr>
                </a:solidFill>
              </a:defRPr>
            </a:lvl1pPr>
          </a:lstStyle>
          <a:p>
            <a:r>
              <a:rPr lang="en-GB"/>
              <a:t>11/30/2007</a:t>
            </a:r>
            <a:endParaRPr lang="en-GB" dirty="0"/>
          </a:p>
        </p:txBody>
      </p:sp>
      <p:sp>
        <p:nvSpPr>
          <p:cNvPr id="3" name="Footer Placeholder 2"/>
          <p:cNvSpPr>
            <a:spLocks noGrp="1"/>
          </p:cNvSpPr>
          <p:nvPr>
            <p:ph type="ftr" sz="quarter" idx="11"/>
          </p:nvPr>
        </p:nvSpPr>
        <p:spPr/>
        <p:txBody>
          <a:bodyPr/>
          <a:lstStyle>
            <a:lvl1pPr>
              <a:defRPr>
                <a:solidFill>
                  <a:schemeClr val="bg1">
                    <a:lumMod val="50000"/>
                  </a:schemeClr>
                </a:solidFill>
              </a:defRPr>
            </a:lvl1pPr>
          </a:lstStyle>
          <a:p>
            <a:r>
              <a:rPr lang="en-GB"/>
              <a:t>CE 672 – Undergraduate Group 1</a:t>
            </a:r>
            <a:endParaRPr lang="en-GB"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FC6EB3D-F210-4890-8EE3-87B90732E0E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gradFill flip="none" rotWithShape="1">
            <a:gsLst>
              <a:gs pos="0">
                <a:schemeClr val="tx1">
                  <a:lumMod val="85000"/>
                  <a:shade val="30000"/>
                  <a:satMod val="115000"/>
                </a:schemeClr>
              </a:gs>
              <a:gs pos="50000">
                <a:schemeClr val="tx1">
                  <a:lumMod val="85000"/>
                  <a:shade val="67500"/>
                  <a:satMod val="115000"/>
                </a:schemeClr>
              </a:gs>
              <a:gs pos="100000">
                <a:schemeClr val="tx1">
                  <a:lumMod val="85000"/>
                  <a:shade val="100000"/>
                  <a:satMod val="115000"/>
                </a:schemeClr>
              </a:gs>
            </a:gsLst>
            <a:lin ang="162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solidFill>
                  <a:schemeClr val="bg1">
                    <a:lumMod val="50000"/>
                  </a:schemeClr>
                </a:solidFill>
              </a:defRPr>
            </a:lvl1pPr>
          </a:lstStyle>
          <a:p>
            <a:r>
              <a:rPr kumimoji="0" lang="en-GB"/>
              <a:t>Click to edit Master title style</a:t>
            </a:r>
            <a:endParaRPr kumimoji="0" lang="en-GB" dirty="0"/>
          </a:p>
        </p:txBody>
      </p:sp>
      <p:sp>
        <p:nvSpPr>
          <p:cNvPr id="9" name="Subtitle 8"/>
          <p:cNvSpPr>
            <a:spLocks noGrp="1"/>
          </p:cNvSpPr>
          <p:nvPr>
            <p:ph type="subTitle" idx="1" hasCustomPrompt="1"/>
          </p:nvPr>
        </p:nvSpPr>
        <p:spPr>
          <a:xfrm>
            <a:off x="2362200" y="6050037"/>
            <a:ext cx="6705600" cy="685800"/>
          </a:xfrm>
        </p:spPr>
        <p:txBody>
          <a:bodyPr anchor="ctr">
            <a:normAutofit/>
          </a:bodyPr>
          <a:lstStyle>
            <a:lvl1pPr marL="0" indent="0" algn="l">
              <a:buNone/>
              <a:defRPr sz="2600" baseline="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a:t>CE 672 - Undergraduate Group 1</a:t>
            </a:r>
            <a:endParaRPr kumimoji="0" lang="en-GB"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r>
              <a:rPr lang="en-GB"/>
              <a:t>11/30/2007</a:t>
            </a:r>
            <a:endParaRPr lang="en-GB"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FC6EB3D-F210-4890-8EE3-87B90732E0E5}" type="slidenum">
              <a:rPr lang="en-GB" smtClean="0"/>
              <a:pPr/>
              <a:t>‹#›</a:t>
            </a:fld>
            <a:endParaRPr lang="en-GB"/>
          </a:p>
        </p:txBody>
      </p:sp>
      <p:pic>
        <p:nvPicPr>
          <p:cNvPr id="12" name="Picture 11" descr="blocko.gif"/>
          <p:cNvPicPr>
            <a:picLocks noChangeAspect="1"/>
          </p:cNvPicPr>
          <p:nvPr userDrawn="1"/>
        </p:nvPicPr>
        <p:blipFill>
          <a:blip r:embed="rId2" cstate="print"/>
          <a:stretch>
            <a:fillRect/>
          </a:stretch>
        </p:blipFill>
        <p:spPr>
          <a:xfrm>
            <a:off x="0" y="0"/>
            <a:ext cx="1447800" cy="1906509"/>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gi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990600" y="228600"/>
            <a:ext cx="7772400" cy="990600"/>
          </a:xfrm>
          <a:prstGeom prst="rect">
            <a:avLst/>
          </a:prstGeom>
        </p:spPr>
        <p:txBody>
          <a:bodyPr vert="horz" anchor="ctr">
            <a:normAutofit/>
          </a:bodyPr>
          <a:lstStyle/>
          <a:p>
            <a:r>
              <a:rPr kumimoji="0" lang="en-GB"/>
              <a:t>Click to edit Master title style</a:t>
            </a:r>
            <a:endParaRPr kumimoji="0" lang="en-GB"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GB"/>
              <a:t>Click to edit Master text styles</a:t>
            </a:r>
          </a:p>
          <a:p>
            <a:pPr lvl="1" eaLnBrk="1" latinLnBrk="0" hangingPunct="1"/>
            <a:r>
              <a:rPr kumimoji="0" lang="en-GB"/>
              <a:t>Second level</a:t>
            </a:r>
          </a:p>
          <a:p>
            <a:pPr lvl="2" eaLnBrk="1" latinLnBrk="0" hangingPunct="1"/>
            <a:r>
              <a:rPr kumimoji="0" lang="en-GB"/>
              <a:t>Third level</a:t>
            </a:r>
          </a:p>
          <a:p>
            <a:pPr lvl="3" eaLnBrk="1" latinLnBrk="0" hangingPunct="1"/>
            <a:r>
              <a:rPr kumimoji="0" lang="en-GB"/>
              <a:t>Fourth level</a:t>
            </a:r>
          </a:p>
          <a:p>
            <a:pPr lvl="4" eaLnBrk="1" latinLnBrk="0" hangingPunct="1"/>
            <a:r>
              <a:rPr kumimoji="0" lang="en-GB"/>
              <a:t>Fifth level</a:t>
            </a:r>
            <a:endParaRPr kumimoji="0" lang="en-GB"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bg1">
                    <a:lumMod val="50000"/>
                  </a:schemeClr>
                </a:solidFill>
              </a:defRPr>
            </a:lvl1pPr>
          </a:lstStyle>
          <a:p>
            <a:r>
              <a:rPr lang="en-GB"/>
              <a:t>11/30/2007</a:t>
            </a:r>
            <a:endParaRPr lang="en-GB"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bg1">
                    <a:lumMod val="50000"/>
                  </a:schemeClr>
                </a:solidFill>
              </a:defRPr>
            </a:lvl1pPr>
          </a:lstStyle>
          <a:p>
            <a:r>
              <a:rPr lang="en-GB"/>
              <a:t>CE 672 – Undergraduate Group 1</a:t>
            </a:r>
            <a:endParaRPr lang="en-GB"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35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468"/>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FC6EB3D-F210-4890-8EE3-87B90732E0E5}" type="slidenum">
              <a:rPr lang="en-GB" smtClean="0"/>
              <a:pPr/>
              <a:t>‹#›</a:t>
            </a:fld>
            <a:endParaRPr lang="en-GB" dirty="0"/>
          </a:p>
        </p:txBody>
      </p:sp>
      <p:pic>
        <p:nvPicPr>
          <p:cNvPr id="10" name="Picture 9" descr="blocko.gif"/>
          <p:cNvPicPr>
            <a:picLocks noChangeAspect="1"/>
          </p:cNvPicPr>
          <p:nvPr/>
        </p:nvPicPr>
        <p:blipFill>
          <a:blip r:embed="rId10" cstate="print"/>
          <a:stretch>
            <a:fillRect/>
          </a:stretch>
        </p:blipFill>
        <p:spPr>
          <a:xfrm>
            <a:off x="0" y="0"/>
            <a:ext cx="962025" cy="1266825"/>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5" r:id="rId4"/>
    <p:sldLayoutId id="2147483666" r:id="rId5"/>
    <p:sldLayoutId id="2147483668" r:id="rId6"/>
    <p:sldLayoutId id="2147483667" r:id="rId7"/>
    <p:sldLayoutId id="2147483661" r:id="rId8"/>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rgbClr val="C00000"/>
        </a:buClr>
        <a:buSzPct val="60000"/>
        <a:buFont typeface="Wingdings" pitchFamily="2" charset="2"/>
        <a:buChar char="q"/>
        <a:defRPr kumimoji="0" sz="2900" kern="1200">
          <a:solidFill>
            <a:schemeClr val="tx1"/>
          </a:solidFill>
          <a:latin typeface="+mn-lt"/>
          <a:ea typeface="+mn-ea"/>
          <a:cs typeface="+mn-cs"/>
        </a:defRPr>
      </a:lvl1pPr>
      <a:lvl2pPr marL="640080" indent="-274320" algn="l" rtl="0" eaLnBrk="1" latinLnBrk="0" hangingPunct="1">
        <a:spcBef>
          <a:spcPts val="550"/>
        </a:spcBef>
        <a:buClr>
          <a:srgbClr val="C00000"/>
        </a:buClr>
        <a:buSzPct val="70000"/>
        <a:buFont typeface="Wingdings" pitchFamily="2" charset="2"/>
        <a:buChar char="q"/>
        <a:defRPr kumimoji="0" sz="2600" kern="1200">
          <a:solidFill>
            <a:schemeClr val="tx1"/>
          </a:solidFill>
          <a:latin typeface="+mn-lt"/>
          <a:ea typeface="+mn-ea"/>
          <a:cs typeface="+mn-cs"/>
        </a:defRPr>
      </a:lvl2pPr>
      <a:lvl3pPr marL="914400" indent="-228600" algn="l" rtl="0" eaLnBrk="1" latinLnBrk="0" hangingPunct="1">
        <a:spcBef>
          <a:spcPts val="500"/>
        </a:spcBef>
        <a:buClr>
          <a:srgbClr val="C00000"/>
        </a:buClr>
        <a:buSzPct val="75000"/>
        <a:buFont typeface="Wingdings" pitchFamily="2" charset="2"/>
        <a:buChar char="q"/>
        <a:defRPr kumimoji="0" sz="2300" kern="1200">
          <a:solidFill>
            <a:schemeClr val="tx1"/>
          </a:solidFill>
          <a:latin typeface="+mn-lt"/>
          <a:ea typeface="+mn-ea"/>
          <a:cs typeface="+mn-cs"/>
        </a:defRPr>
      </a:lvl3pPr>
      <a:lvl4pPr marL="1371600" indent="-228600" algn="l" rtl="0" eaLnBrk="1" latinLnBrk="0" hangingPunct="1">
        <a:spcBef>
          <a:spcPts val="400"/>
        </a:spcBef>
        <a:buClr>
          <a:srgbClr val="C00000"/>
        </a:buClr>
        <a:buSzPct val="75000"/>
        <a:buFont typeface="Wingdings" pitchFamily="2" charset="2"/>
        <a:buChar char="q"/>
        <a:defRPr kumimoji="0" sz="2000" kern="1200">
          <a:solidFill>
            <a:schemeClr val="tx1"/>
          </a:solidFill>
          <a:latin typeface="+mn-lt"/>
          <a:ea typeface="+mn-ea"/>
          <a:cs typeface="+mn-cs"/>
        </a:defRPr>
      </a:lvl4pPr>
      <a:lvl5pPr marL="1828800" indent="-228600" algn="l" rtl="0" eaLnBrk="1" latinLnBrk="0" hangingPunct="1">
        <a:spcBef>
          <a:spcPts val="400"/>
        </a:spcBef>
        <a:buClr>
          <a:srgbClr val="C00000"/>
        </a:buClr>
        <a:buSzPct val="65000"/>
        <a:buFont typeface="Wingdings" pitchFamily="2" charset="2"/>
        <a:buChar char="q"/>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19" name="TextBox 18"/>
          <p:cNvSpPr txBox="1"/>
          <p:nvPr/>
        </p:nvSpPr>
        <p:spPr>
          <a:xfrm>
            <a:off x="111930" y="6060095"/>
            <a:ext cx="9024191" cy="369332"/>
          </a:xfrm>
          <a:prstGeom prst="rect">
            <a:avLst/>
          </a:prstGeom>
          <a:noFill/>
        </p:spPr>
        <p:txBody>
          <a:bodyPr wrap="square" rtlCol="0">
            <a:spAutoFit/>
          </a:bodyPr>
          <a:lstStyle/>
          <a:p>
            <a:pPr algn="ctr"/>
            <a:r>
              <a:rPr lang="en-GB" sz="900" i="1" dirty="0">
                <a:solidFill>
                  <a:srgbClr val="002060"/>
                </a:solidFill>
                <a:latin typeface="Arial Narrow" panose="020B0606020202030204" pitchFamily="34" charset="0"/>
                <a:ea typeface="Verdana" panose="020B0604030504040204" pitchFamily="34" charset="0"/>
                <a:cs typeface="Arial" panose="020B0604020202020204" pitchFamily="34" charset="0"/>
              </a:rPr>
              <a:t>If you are not familiar with the aim of the plan, its intention is to establish a vision of the future of the parish and to set out how that vision will be realised through planning and controlling land use and development change. Specifically, the plan proposes how much new housing should be built in the parish up to 2031 and where this housing should be built. It also makes proposals for specific sites for other land uses..</a:t>
            </a:r>
            <a:endParaRPr lang="en-GB" sz="900" b="1" i="1" u="sng" dirty="0">
              <a:solidFill>
                <a:srgbClr val="002060"/>
              </a:solidFill>
              <a:latin typeface="Arial Narrow" panose="020B0606020202030204" pitchFamily="34" charset="0"/>
              <a:ea typeface="Verdana" panose="020B0604030504040204" pitchFamily="34" charset="0"/>
              <a:cs typeface="Arial" panose="020B060402020202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908" y="1132081"/>
            <a:ext cx="1195324" cy="1241686"/>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96136" y="1101468"/>
            <a:ext cx="1877771" cy="1255412"/>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87374" y="1116361"/>
            <a:ext cx="2071958" cy="1241686"/>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73906" y="1084748"/>
            <a:ext cx="1243823" cy="1288851"/>
          </a:xfrm>
          <a:prstGeom prst="rect">
            <a:avLst/>
          </a:prstGeom>
        </p:spPr>
      </p:pic>
      <p:pic>
        <p:nvPicPr>
          <p:cNvPr id="15" name="Picture 14" descr="Signpost.JPG"/>
          <p:cNvPicPr>
            <a:picLocks noChangeAspect="1"/>
          </p:cNvPicPr>
          <p:nvPr/>
        </p:nvPicPr>
        <p:blipFill>
          <a:blip r:embed="rId7" cstate="print"/>
          <a:stretch>
            <a:fillRect/>
          </a:stretch>
        </p:blipFill>
        <p:spPr>
          <a:xfrm>
            <a:off x="3459332" y="1092002"/>
            <a:ext cx="2336804" cy="1374017"/>
          </a:xfrm>
          <a:prstGeom prst="rect">
            <a:avLst/>
          </a:prstGeom>
        </p:spPr>
      </p:pic>
      <p:sp>
        <p:nvSpPr>
          <p:cNvPr id="5" name="Rectangle 4"/>
          <p:cNvSpPr/>
          <p:nvPr/>
        </p:nvSpPr>
        <p:spPr>
          <a:xfrm>
            <a:off x="254968" y="6429427"/>
            <a:ext cx="8662761" cy="338554"/>
          </a:xfrm>
          <a:prstGeom prst="rect">
            <a:avLst/>
          </a:prstGeom>
        </p:spPr>
        <p:txBody>
          <a:bodyPr wrap="square">
            <a:spAutoFit/>
          </a:bodyPr>
          <a:lstStyle/>
          <a:p>
            <a:pPr algn="ctr"/>
            <a:r>
              <a:rPr lang="en-GB" sz="800" b="1" dirty="0"/>
              <a:t>The Slaugham Parish Neighbourhood Development Plan is being prepared in accordance with the Town &amp; Country Planning Act 1990, Planning &amp; Compulsory Purchase Act 2004, Localism Act 2011 and Neighbourhood Planning (General) Regulations. </a:t>
            </a:r>
          </a:p>
        </p:txBody>
      </p:sp>
      <p:sp>
        <p:nvSpPr>
          <p:cNvPr id="7" name="TextBox 6"/>
          <p:cNvSpPr txBox="1"/>
          <p:nvPr/>
        </p:nvSpPr>
        <p:spPr>
          <a:xfrm>
            <a:off x="135121" y="2449292"/>
            <a:ext cx="9001000" cy="523220"/>
          </a:xfrm>
          <a:prstGeom prst="rect">
            <a:avLst/>
          </a:prstGeom>
          <a:noFill/>
        </p:spPr>
        <p:txBody>
          <a:bodyPr wrap="square" rtlCol="0">
            <a:spAutoFit/>
          </a:bodyPr>
          <a:lstStyle/>
          <a:p>
            <a:r>
              <a:rPr lang="en-GB" sz="28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Slaugham Parish Neighbourhood Plan Site Exhibitions </a:t>
            </a:r>
          </a:p>
        </p:txBody>
      </p:sp>
      <p:sp>
        <p:nvSpPr>
          <p:cNvPr id="8" name="TextBox 7"/>
          <p:cNvSpPr txBox="1"/>
          <p:nvPr/>
        </p:nvSpPr>
        <p:spPr>
          <a:xfrm>
            <a:off x="81073" y="3341844"/>
            <a:ext cx="8890298" cy="2739211"/>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Dear Resident </a:t>
            </a:r>
          </a:p>
          <a:p>
            <a:pPr algn="ctr"/>
            <a:r>
              <a:rPr lang="en-GB" sz="2200" dirty="0">
                <a:latin typeface="Arial" panose="020B0604020202020204" pitchFamily="34" charset="0"/>
                <a:cs typeface="Arial" panose="020B0604020202020204" pitchFamily="34" charset="0"/>
              </a:rPr>
              <a:t>The Slaugham Parish Neighbourhood Plan Group will be running two public exhibitions:-</a:t>
            </a:r>
          </a:p>
          <a:p>
            <a:pPr algn="ctr"/>
            <a:r>
              <a:rPr lang="en-GB" sz="2800" b="1" dirty="0">
                <a:solidFill>
                  <a:srgbClr val="002060"/>
                </a:solidFill>
                <a:latin typeface="Arial" panose="020B0604020202020204" pitchFamily="34" charset="0"/>
                <a:cs typeface="Arial" panose="020B0604020202020204" pitchFamily="34" charset="0"/>
              </a:rPr>
              <a:t>Friday 7</a:t>
            </a:r>
            <a:r>
              <a:rPr lang="en-GB" sz="2800" b="1" baseline="30000" dirty="0">
                <a:solidFill>
                  <a:srgbClr val="002060"/>
                </a:solidFill>
                <a:latin typeface="Arial" panose="020B0604020202020204" pitchFamily="34" charset="0"/>
                <a:cs typeface="Arial" panose="020B0604020202020204" pitchFamily="34" charset="0"/>
              </a:rPr>
              <a:t>th</a:t>
            </a:r>
            <a:r>
              <a:rPr lang="en-GB" sz="2800" b="1" dirty="0">
                <a:solidFill>
                  <a:srgbClr val="002060"/>
                </a:solidFill>
                <a:latin typeface="Arial" panose="020B0604020202020204" pitchFamily="34" charset="0"/>
                <a:cs typeface="Arial" panose="020B0604020202020204" pitchFamily="34" charset="0"/>
              </a:rPr>
              <a:t> April 2017 6.00pm – 9.00pm</a:t>
            </a:r>
          </a:p>
          <a:p>
            <a:pPr algn="ctr"/>
            <a:r>
              <a:rPr lang="en-GB" sz="2800" b="1" dirty="0">
                <a:solidFill>
                  <a:srgbClr val="002060"/>
                </a:solidFill>
                <a:latin typeface="Arial" panose="020B0604020202020204" pitchFamily="34" charset="0"/>
                <a:cs typeface="Arial" panose="020B0604020202020204" pitchFamily="34" charset="0"/>
              </a:rPr>
              <a:t>Saturday 8</a:t>
            </a:r>
            <a:r>
              <a:rPr lang="en-GB" sz="2800" b="1" baseline="30000" dirty="0">
                <a:solidFill>
                  <a:srgbClr val="002060"/>
                </a:solidFill>
                <a:latin typeface="Arial" panose="020B0604020202020204" pitchFamily="34" charset="0"/>
                <a:cs typeface="Arial" panose="020B0604020202020204" pitchFamily="34" charset="0"/>
              </a:rPr>
              <a:t>th</a:t>
            </a:r>
            <a:r>
              <a:rPr lang="en-GB" sz="2800" b="1" dirty="0">
                <a:solidFill>
                  <a:srgbClr val="002060"/>
                </a:solidFill>
                <a:latin typeface="Arial" panose="020B0604020202020204" pitchFamily="34" charset="0"/>
                <a:cs typeface="Arial" panose="020B0604020202020204" pitchFamily="34" charset="0"/>
              </a:rPr>
              <a:t> 2017 10.00am-2.00pm</a:t>
            </a:r>
            <a:r>
              <a:rPr lang="en-GB" sz="2800" b="1" dirty="0">
                <a:latin typeface="Arial" panose="020B0604020202020204" pitchFamily="34" charset="0"/>
                <a:cs typeface="Arial" panose="020B0604020202020204" pitchFamily="34" charset="0"/>
              </a:rPr>
              <a:t> </a:t>
            </a:r>
          </a:p>
          <a:p>
            <a:pPr algn="ctr"/>
            <a:r>
              <a:rPr lang="en-GB" sz="2200" dirty="0">
                <a:latin typeface="Arial" panose="020B0604020202020204" pitchFamily="34" charset="0"/>
                <a:cs typeface="Arial" panose="020B0604020202020204" pitchFamily="34" charset="0"/>
              </a:rPr>
              <a:t>These will be held at the </a:t>
            </a:r>
          </a:p>
          <a:p>
            <a:pPr algn="ctr"/>
            <a:r>
              <a:rPr lang="en-GB" sz="2200" b="1" dirty="0">
                <a:latin typeface="Arial" panose="020B0604020202020204" pitchFamily="34" charset="0"/>
                <a:cs typeface="Arial" panose="020B0604020202020204" pitchFamily="34" charset="0"/>
              </a:rPr>
              <a:t>The Sports Pavilion, Recreation Ground, High Street, Handcross </a:t>
            </a:r>
          </a:p>
        </p:txBody>
      </p:sp>
      <p:sp>
        <p:nvSpPr>
          <p:cNvPr id="9" name="TextBox 8"/>
          <p:cNvSpPr txBox="1"/>
          <p:nvPr/>
        </p:nvSpPr>
        <p:spPr>
          <a:xfrm>
            <a:off x="1423192" y="2921196"/>
            <a:ext cx="6652462" cy="369332"/>
          </a:xfrm>
          <a:prstGeom prst="rect">
            <a:avLst/>
          </a:prstGeom>
          <a:noFill/>
        </p:spPr>
        <p:txBody>
          <a:bodyPr wrap="none" rtlCol="0">
            <a:spAutoFit/>
          </a:bodyPr>
          <a:lstStyle/>
          <a:p>
            <a:r>
              <a:rPr lang="en-GB"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Villages of Handcross, Slaugham, Warninglid &amp; Pease Pottage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P030001402">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14CFBCE-3C62-4A45-84A9-64B1832B40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1854</TotalTime>
  <Words>181</Words>
  <Application>Microsoft Office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Calibri</vt:lpstr>
      <vt:lpstr>Tw Cen MT</vt:lpstr>
      <vt:lpstr>Verdana</vt:lpstr>
      <vt:lpstr>Wingdings</vt:lpstr>
      <vt:lpstr>TP030001402</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Vaio</dc:creator>
  <cp:lastModifiedBy>Sally Mclean</cp:lastModifiedBy>
  <cp:revision>87</cp:revision>
  <cp:lastPrinted>2017-03-13T13:47:11Z</cp:lastPrinted>
  <dcterms:created xsi:type="dcterms:W3CDTF">2012-04-05T12:46:38Z</dcterms:created>
  <dcterms:modified xsi:type="dcterms:W3CDTF">2017-11-15T19:29:15Z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TC300014029990</vt:lpwstr>
  </property>
  <property fmtid="{D5CDD505-2E9C-101B-9397-08002B2CF9AE}" pid="3" name="_NewReviewCycle">
    <vt:lpwstr/>
  </property>
</Properties>
</file>